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89" r:id="rId2"/>
    <p:sldId id="286" r:id="rId3"/>
    <p:sldId id="852" r:id="rId4"/>
    <p:sldId id="860" r:id="rId5"/>
    <p:sldId id="846" r:id="rId6"/>
    <p:sldId id="853" r:id="rId7"/>
    <p:sldId id="855" r:id="rId8"/>
    <p:sldId id="854" r:id="rId9"/>
    <p:sldId id="850" r:id="rId10"/>
    <p:sldId id="856" r:id="rId11"/>
    <p:sldId id="861" r:id="rId12"/>
    <p:sldId id="862" r:id="rId13"/>
    <p:sldId id="842" r:id="rId14"/>
    <p:sldId id="833" r:id="rId15"/>
    <p:sldId id="844" r:id="rId16"/>
    <p:sldId id="857" r:id="rId17"/>
    <p:sldId id="858" r:id="rId18"/>
    <p:sldId id="863" r:id="rId19"/>
    <p:sldId id="297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00FF"/>
    <a:srgbClr val="95B8E4"/>
    <a:srgbClr val="038003"/>
    <a:srgbClr val="325B96"/>
    <a:srgbClr val="FFFF03"/>
    <a:srgbClr val="037F00"/>
    <a:srgbClr val="CCFFCC"/>
    <a:srgbClr val="6699FF"/>
    <a:srgbClr val="376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1797" autoAdjust="0"/>
  </p:normalViewPr>
  <p:slideViewPr>
    <p:cSldViewPr snapToGrid="0">
      <p:cViewPr varScale="1">
        <p:scale>
          <a:sx n="89" d="100"/>
          <a:sy n="89" d="100"/>
        </p:scale>
        <p:origin x="576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55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2025/6/22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2025/6/22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2025/6/22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2025/6/22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2025/6/22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2025/6/22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2025/6/22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2025/6/22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2025/6/22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91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000"/>
              </a:lnSpc>
            </a:pP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正見</a:t>
            </a:r>
            <a:r>
              <a:rPr kumimoji="0" lang="en-US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—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緣起</a:t>
            </a:r>
            <a:r>
              <a:rPr kumimoji="0" lang="en-US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上</a:t>
            </a:r>
            <a:r>
              <a:rPr kumimoji="0" lang="en-US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)</a:t>
            </a:r>
            <a:endParaRPr kumimoji="0" lang="en-US" altLang="zh-TW" sz="28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91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2025/6/22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2025/6/22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2025/6/22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2025/6/22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4396305" y="3935141"/>
            <a:ext cx="6962260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正見—緣起</a:t>
            </a:r>
            <a:r>
              <a:rPr lang="en-US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(</a:t>
            </a:r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上</a:t>
            </a:r>
            <a:r>
              <a:rPr lang="en-US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)</a:t>
            </a: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91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2D3C3D-5EB9-C7D9-E4D3-56792B4C5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81" y="894996"/>
            <a:ext cx="11193437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03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7AED6CE-504F-5D99-3C09-FC49A6D89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28" y="747338"/>
            <a:ext cx="11412543" cy="53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13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1026D0E1-3A05-24FC-6E51-B77D7F12F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6" y="545974"/>
            <a:ext cx="11984980" cy="585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401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C5FFEDF-9D78-82FC-3EE3-0D8011C3E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71" y="1090286"/>
            <a:ext cx="10983858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79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C5FA6D37-C397-8E3A-9943-126DF929C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6" y="430669"/>
            <a:ext cx="12050807" cy="603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361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33B127C-1274-9453-51BF-346A2AE47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9598"/>
            <a:ext cx="12192000" cy="547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32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99783C8-427F-6EA6-DF42-26F12C0AD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23" y="1395128"/>
            <a:ext cx="11669754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16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E6BFD6C-8EE6-E056-B8D3-E9B38F932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21" y="454616"/>
            <a:ext cx="11395872" cy="594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807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941874BD-0AAC-AB39-3EA0-79ECDA695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1096"/>
            <a:ext cx="12192000" cy="565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34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102252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正見—緣起</a:t>
            </a:r>
            <a:r>
              <a:rPr lang="en-US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上</a:t>
            </a:r>
            <a:r>
              <a:rPr lang="en-US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indent="152400">
              <a:lnSpc>
                <a:spcPts val="20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EE8CB17E-B3B6-526D-955D-FFC5CD3EB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58" y="543264"/>
            <a:ext cx="12030635" cy="604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0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49A455D-BA68-F9C8-A1B8-AD5A1005F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35" y="1595181"/>
            <a:ext cx="10250330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72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85067F23-4B05-6922-7B5F-8CB2A03DE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449"/>
            <a:ext cx="12192000" cy="578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98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927EA81-F2CD-5CCD-C8CF-3BC820CD9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2219"/>
            <a:ext cx="12192000" cy="549356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0245158-9045-63EA-A8F3-AFE1D1BE7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651" y="2041980"/>
            <a:ext cx="5782196" cy="57215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529F37C-BD71-2064-D00D-924A7DA4D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245" y="3381409"/>
            <a:ext cx="3936755" cy="43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78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5B0F98F-9C9F-95AA-CE33-4A0CD9674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18" y="1075996"/>
            <a:ext cx="11021963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50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52C421B-94E3-84FD-AC94-E95B65656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8" y="1418944"/>
            <a:ext cx="12165123" cy="402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06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49396CA-CF73-6C3F-C6B5-5994FE42E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7" y="1700850"/>
            <a:ext cx="12109489" cy="343290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80385B7-8151-60E6-5CB9-0E6FAEDFA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248" y="2487901"/>
            <a:ext cx="4201111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22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65441</TotalTime>
  <Words>96</Words>
  <Application>Microsoft Office PowerPoint</Application>
  <PresentationFormat>寬螢幕</PresentationFormat>
  <Paragraphs>19</Paragraphs>
  <Slides>19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7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1879</cp:revision>
  <dcterms:created xsi:type="dcterms:W3CDTF">2023-08-17T10:12:34Z</dcterms:created>
  <dcterms:modified xsi:type="dcterms:W3CDTF">2025-06-22T12:31:02Z</dcterms:modified>
</cp:coreProperties>
</file>